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176" autoAdjust="0"/>
  </p:normalViewPr>
  <p:slideViewPr>
    <p:cSldViewPr snapToGrid="0">
      <p:cViewPr varScale="1">
        <p:scale>
          <a:sx n="75" d="100"/>
          <a:sy n="75" d="100"/>
        </p:scale>
        <p:origin x="94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16BB1D-FF78-49CB-8E6A-57F345DD4A1B}" type="datetimeFigureOut">
              <a:rPr lang="en-US" smtClean="0"/>
              <a:t>1/18/2023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AFBAE-31B3-4FF7-A428-B9B90F299A59}" type="slidenum">
              <a:rPr lang="en-US" smtClean="0"/>
              <a:t>‹#›</a:t>
            </a:fld>
            <a:endParaRPr lang="en-US"/>
          </a:p>
        </p:txBody>
      </p:sp>
    </p:spTree>
    <p:extLst>
      <p:ext uri="{BB962C8B-B14F-4D97-AF65-F5344CB8AC3E}">
        <p14:creationId xmlns:p14="http://schemas.microsoft.com/office/powerpoint/2010/main" val="21303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designing the game, we needed to make sure that it would be as close to the original game as we could make it within the time limit and the scope of our programming ability</a:t>
            </a:r>
          </a:p>
          <a:p>
            <a:r>
              <a:rPr lang="en-US" dirty="0"/>
              <a:t>so features, like the ghosts turning into eyes and returning to base to regenerate like in the original game, were ultimately discarded in the planning stages</a:t>
            </a:r>
          </a:p>
          <a:p>
            <a:endParaRPr lang="en-US" dirty="0"/>
          </a:p>
          <a:p>
            <a:r>
              <a:rPr lang="en-US" dirty="0"/>
              <a:t>We also chose to simplify the character designs by making the ghosts into circles of different colors, using a .</a:t>
            </a:r>
            <a:r>
              <a:rPr lang="en-US" dirty="0" err="1"/>
              <a:t>Png</a:t>
            </a:r>
            <a:r>
              <a:rPr lang="en-US" dirty="0"/>
              <a:t> to be the image used to define the walls of the game map, and using a draw method to make a circle with effects that allow it to have a “mouth” that opens and closes with some code.</a:t>
            </a:r>
          </a:p>
          <a:p>
            <a:endParaRPr lang="en-US" dirty="0"/>
          </a:p>
          <a:p>
            <a:endParaRPr lang="en-US" dirty="0"/>
          </a:p>
        </p:txBody>
      </p:sp>
      <p:sp>
        <p:nvSpPr>
          <p:cNvPr id="4" name="Slide Number Placeholder 3"/>
          <p:cNvSpPr>
            <a:spLocks noGrp="1"/>
          </p:cNvSpPr>
          <p:nvPr>
            <p:ph type="sldNum" sz="quarter" idx="5"/>
          </p:nvPr>
        </p:nvSpPr>
        <p:spPr/>
        <p:txBody>
          <a:bodyPr/>
          <a:lstStyle/>
          <a:p>
            <a:fld id="{014AFBAE-31B3-4FF7-A428-B9B90F299A59}" type="slidenum">
              <a:rPr lang="en-US" smtClean="0"/>
              <a:t>4</a:t>
            </a:fld>
            <a:endParaRPr lang="en-US"/>
          </a:p>
        </p:txBody>
      </p:sp>
    </p:spTree>
    <p:extLst>
      <p:ext uri="{BB962C8B-B14F-4D97-AF65-F5344CB8AC3E}">
        <p14:creationId xmlns:p14="http://schemas.microsoft.com/office/powerpoint/2010/main" val="1062217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4AFBAE-31B3-4FF7-A428-B9B90F299A59}" type="slidenum">
              <a:rPr lang="en-US" smtClean="0"/>
              <a:t>5</a:t>
            </a:fld>
            <a:endParaRPr lang="en-US"/>
          </a:p>
        </p:txBody>
      </p:sp>
    </p:spTree>
    <p:extLst>
      <p:ext uri="{BB962C8B-B14F-4D97-AF65-F5344CB8AC3E}">
        <p14:creationId xmlns:p14="http://schemas.microsoft.com/office/powerpoint/2010/main" val="1239542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only issues with the player collision with the ghost was making sure that on direct collision the sound effects would play and that the spite for the ghosts, pellets and power up were properly spliced without any errors, an issue we face in development was a case were the sound effects of the game would not play upon launch which was resolved after troubleshooting</a:t>
            </a:r>
          </a:p>
          <a:p>
            <a:endParaRPr lang="en-GB" dirty="0"/>
          </a:p>
          <a:p>
            <a:r>
              <a:rPr lang="en-GB" dirty="0"/>
              <a:t>Some issues faced with pathfinding was the randomisation of the paths the ghosts would take and how to make sure it was truly random every time this was also resolved by using a constant called pathways which would use an array that stored previous collisions recognising them as paths that couldn’t be taken and only using the paths that can be taken to provide information as to where travel is possible</a:t>
            </a:r>
          </a:p>
          <a:p>
            <a:endParaRPr lang="en-GB" dirty="0"/>
          </a:p>
          <a:p>
            <a:endParaRPr lang="en-GB" dirty="0"/>
          </a:p>
        </p:txBody>
      </p:sp>
      <p:sp>
        <p:nvSpPr>
          <p:cNvPr id="4" name="Slide Number Placeholder 3"/>
          <p:cNvSpPr>
            <a:spLocks noGrp="1"/>
          </p:cNvSpPr>
          <p:nvPr>
            <p:ph type="sldNum" sz="quarter" idx="5"/>
          </p:nvPr>
        </p:nvSpPr>
        <p:spPr/>
        <p:txBody>
          <a:bodyPr/>
          <a:lstStyle/>
          <a:p>
            <a:fld id="{014AFBAE-31B3-4FF7-A428-B9B90F299A59}" type="slidenum">
              <a:rPr lang="en-US" smtClean="0"/>
              <a:t>6</a:t>
            </a:fld>
            <a:endParaRPr lang="en-US"/>
          </a:p>
        </p:txBody>
      </p:sp>
    </p:spTree>
    <p:extLst>
      <p:ext uri="{BB962C8B-B14F-4D97-AF65-F5344CB8AC3E}">
        <p14:creationId xmlns:p14="http://schemas.microsoft.com/office/powerpoint/2010/main" val="401722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14AFBAE-31B3-4FF7-A428-B9B90F299A59}" type="slidenum">
              <a:rPr lang="en-US" smtClean="0"/>
              <a:t>7</a:t>
            </a:fld>
            <a:endParaRPr lang="en-US"/>
          </a:p>
        </p:txBody>
      </p:sp>
    </p:spTree>
    <p:extLst>
      <p:ext uri="{BB962C8B-B14F-4D97-AF65-F5344CB8AC3E}">
        <p14:creationId xmlns:p14="http://schemas.microsoft.com/office/powerpoint/2010/main" val="3577439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BA9B6-D98C-6EE4-4A80-427DBD5492F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66567F-2FA6-9814-4369-062333314B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3A59F9-B681-469D-D768-3FFA666E1EBE}"/>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57E1CC1E-9B4E-9B73-710D-010F25DAF6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4EEFB-813D-C4E9-EAB1-CB6201DDF962}"/>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656844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95E91-8B43-FC75-DFC1-F54CF6214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B5816F-A690-53B3-010F-C5BCA9EAA97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38D40D-5411-2594-9AAE-7C0A3A1FE821}"/>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8754CFE6-5E1E-D98D-D8BA-5C86A96B13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0CF71-14A4-A820-A41D-E02E50BE2FEE}"/>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1426632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C6C43C-F40C-103C-FB52-08B1A29762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EE8E35-EB37-395B-16CA-155F33C2B1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9B4066-8BD4-F023-98F1-8A1C7747DEC9}"/>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65750E34-E63D-2447-E8AA-999C8440C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E86CB5-3BE3-21E7-7BC6-CDD23FF37978}"/>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3016364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C9EE0-5E17-8520-A70B-5CCEE5132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282CB6-8D08-445F-F7AA-68F0B253AA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FDEB21-B8F8-B73D-4F02-62A0C94B230C}"/>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281A8753-47FF-EF23-03B4-D8671DB397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FBECC9-72AA-EB0F-BB97-C2296BA54BC3}"/>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1323732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3D7EC-A726-58E7-5856-7DB89DDB174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0041BA-0883-3B4D-133F-7627AC469C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515AFC-3522-3A46-740D-A780456E4459}"/>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DCC3F0B7-CF48-AB06-1A6C-44047C1782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9810F-3D0B-5FAC-9024-1310B2480424}"/>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229493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1AAD6-BCD9-CE79-85BB-07194410DF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C62738-1429-AA1C-BD7C-20A71E2B2C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2F1563-FF43-BF0A-AEE5-BA920B3814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E74FE7-5F88-55AD-081C-E7F4C9A7E486}"/>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6" name="Footer Placeholder 5">
            <a:extLst>
              <a:ext uri="{FF2B5EF4-FFF2-40B4-BE49-F238E27FC236}">
                <a16:creationId xmlns:a16="http://schemas.microsoft.com/office/drawing/2014/main" id="{C277B4C5-3EDE-50E3-A1C9-EC0FBAFE3E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10373D-5AEA-390A-4A4D-157A4736A9CB}"/>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1797908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39BC6-AF60-14D3-97BC-B8E3D644F3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F07104-B08E-FDD2-F18E-5EBEFCF975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BC0FC1-3D41-CF37-68A0-647D3C2597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76CA59-3E95-3BD7-8796-18AAEF9F6E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84593D-E69C-A501-4792-DF0AEB3B13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EAEAA4-F5FA-69B9-2CC0-A79B84FC03EA}"/>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8" name="Footer Placeholder 7">
            <a:extLst>
              <a:ext uri="{FF2B5EF4-FFF2-40B4-BE49-F238E27FC236}">
                <a16:creationId xmlns:a16="http://schemas.microsoft.com/office/drawing/2014/main" id="{596B9C53-DC87-B01D-E504-9E0E79B16D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DB3CB9-2360-CEB7-8AED-45BA5C674491}"/>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1360535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71AA-70EE-59E8-7418-4CCB80F66F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ABF1D3-8152-F07D-00F0-ABE70E17DFCD}"/>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4" name="Footer Placeholder 3">
            <a:extLst>
              <a:ext uri="{FF2B5EF4-FFF2-40B4-BE49-F238E27FC236}">
                <a16:creationId xmlns:a16="http://schemas.microsoft.com/office/drawing/2014/main" id="{0C0F46AB-ABA7-021D-87C8-A08A7DB355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83A097-2AB8-200E-FEA5-BD1E5B950B13}"/>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3421929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D3E62A-4CF9-77DE-DA30-FF1455FE6E8E}"/>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3" name="Footer Placeholder 2">
            <a:extLst>
              <a:ext uri="{FF2B5EF4-FFF2-40B4-BE49-F238E27FC236}">
                <a16:creationId xmlns:a16="http://schemas.microsoft.com/office/drawing/2014/main" id="{A1C39336-1B6F-668C-FFB9-1429FC98E2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2BA13C6-EF4E-9244-1628-D810E590334F}"/>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264436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AF769-C96B-3ED4-5FA9-0894F1D536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787789-A34D-4336-B33B-BA07A4E79F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435D27-92A3-86C4-7516-9417DFBC58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52849B-FA54-5C03-F9DF-570793036EAC}"/>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6" name="Footer Placeholder 5">
            <a:extLst>
              <a:ext uri="{FF2B5EF4-FFF2-40B4-BE49-F238E27FC236}">
                <a16:creationId xmlns:a16="http://schemas.microsoft.com/office/drawing/2014/main" id="{8C4CECDE-6F2F-781C-E151-EE2682916D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30E605-D23B-DC97-8BF4-347020B3852C}"/>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2704822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85054-7491-7F72-5941-5960D8F8F9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55EE3-56E4-50EA-0979-CE534D0F14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30EEA7-C747-7DBC-B92E-015F5011C2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E04C-A614-9ABF-2B26-36D67058B771}"/>
              </a:ext>
            </a:extLst>
          </p:cNvPr>
          <p:cNvSpPr>
            <a:spLocks noGrp="1"/>
          </p:cNvSpPr>
          <p:nvPr>
            <p:ph type="dt" sz="half" idx="10"/>
          </p:nvPr>
        </p:nvSpPr>
        <p:spPr/>
        <p:txBody>
          <a:bodyPr/>
          <a:lstStyle/>
          <a:p>
            <a:fld id="{E9D51F60-F0AE-481B-8418-2D3FECC59A54}" type="datetimeFigureOut">
              <a:rPr lang="en-US" smtClean="0"/>
              <a:t>1/18/2023</a:t>
            </a:fld>
            <a:endParaRPr lang="en-US"/>
          </a:p>
        </p:txBody>
      </p:sp>
      <p:sp>
        <p:nvSpPr>
          <p:cNvPr id="6" name="Footer Placeholder 5">
            <a:extLst>
              <a:ext uri="{FF2B5EF4-FFF2-40B4-BE49-F238E27FC236}">
                <a16:creationId xmlns:a16="http://schemas.microsoft.com/office/drawing/2014/main" id="{E3BBC38E-E7F6-3F58-1427-B152D595C2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61AABC-6689-9228-4B2B-AF07BD74F5C5}"/>
              </a:ext>
            </a:extLst>
          </p:cNvPr>
          <p:cNvSpPr>
            <a:spLocks noGrp="1"/>
          </p:cNvSpPr>
          <p:nvPr>
            <p:ph type="sldNum" sz="quarter" idx="12"/>
          </p:nvPr>
        </p:nvSpPr>
        <p:spPr/>
        <p:txBody>
          <a:bodyPr/>
          <a:lstStyle/>
          <a:p>
            <a:fld id="{6F2E23B4-158A-40A6-85AC-9BC2DAE65565}" type="slidenum">
              <a:rPr lang="en-US" smtClean="0"/>
              <a:t>‹#›</a:t>
            </a:fld>
            <a:endParaRPr lang="en-US"/>
          </a:p>
        </p:txBody>
      </p:sp>
    </p:spTree>
    <p:extLst>
      <p:ext uri="{BB962C8B-B14F-4D97-AF65-F5344CB8AC3E}">
        <p14:creationId xmlns:p14="http://schemas.microsoft.com/office/powerpoint/2010/main" val="2178428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FC927A-C2F7-A904-96F1-A924EC3111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63574F-5A68-BE42-92F2-0EB653E16B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2E665C-4D87-2998-83E3-AAEB506CA9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D51F60-F0AE-481B-8418-2D3FECC59A54}" type="datetimeFigureOut">
              <a:rPr lang="en-US" smtClean="0"/>
              <a:t>1/18/2023</a:t>
            </a:fld>
            <a:endParaRPr lang="en-US"/>
          </a:p>
        </p:txBody>
      </p:sp>
      <p:sp>
        <p:nvSpPr>
          <p:cNvPr id="5" name="Footer Placeholder 4">
            <a:extLst>
              <a:ext uri="{FF2B5EF4-FFF2-40B4-BE49-F238E27FC236}">
                <a16:creationId xmlns:a16="http://schemas.microsoft.com/office/drawing/2014/main" id="{9EABCF24-5CB9-DC62-C623-1D0DEE7F01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340683A-2D69-6A60-8D72-31D7950A2A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2E23B4-158A-40A6-85AC-9BC2DAE65565}" type="slidenum">
              <a:rPr lang="en-US" smtClean="0"/>
              <a:t>‹#›</a:t>
            </a:fld>
            <a:endParaRPr lang="en-US"/>
          </a:p>
        </p:txBody>
      </p:sp>
    </p:spTree>
    <p:extLst>
      <p:ext uri="{BB962C8B-B14F-4D97-AF65-F5344CB8AC3E}">
        <p14:creationId xmlns:p14="http://schemas.microsoft.com/office/powerpoint/2010/main" val="2912301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804316" y="1145432"/>
            <a:ext cx="4682084" cy="4475880"/>
          </a:xfrm>
        </p:spPr>
        <p:txBody>
          <a:bodyPr>
            <a:normAutofit fontScale="90000"/>
          </a:bodyPr>
          <a:lstStyle/>
          <a:p>
            <a:r>
              <a:rPr lang="en-US" sz="4400" b="1" u="sng" dirty="0"/>
              <a:t>CW2 PROJECT</a:t>
            </a:r>
            <a:br>
              <a:rPr lang="en-US" sz="4400" b="1" u="sng" dirty="0"/>
            </a:br>
            <a:r>
              <a:rPr lang="en-US" sz="4400" b="1" u="sng" dirty="0"/>
              <a:t>the </a:t>
            </a:r>
            <a:r>
              <a:rPr lang="en-US" sz="4400" b="1" u="sng" dirty="0" err="1"/>
              <a:t>PacNan</a:t>
            </a:r>
            <a:r>
              <a:rPr lang="en-US" sz="4400" b="1" u="sng" dirty="0"/>
              <a:t> Game </a:t>
            </a:r>
            <a:br>
              <a:rPr lang="en-US" sz="4400" dirty="0"/>
            </a:br>
            <a:br>
              <a:rPr lang="en-US" sz="4400" dirty="0"/>
            </a:br>
            <a:r>
              <a:rPr lang="en-US" sz="3600" dirty="0"/>
              <a:t>Presented by:</a:t>
            </a:r>
            <a:br>
              <a:rPr lang="en-US" sz="4400" dirty="0"/>
            </a:br>
            <a:r>
              <a:rPr lang="en-US" sz="2700" b="1" dirty="0"/>
              <a:t>Rayan Hamour</a:t>
            </a:r>
            <a:br>
              <a:rPr lang="en-US" sz="2700" b="1" dirty="0"/>
            </a:br>
            <a:r>
              <a:rPr lang="en-US" sz="2700" b="1" dirty="0" err="1"/>
              <a:t>Araoluwa</a:t>
            </a:r>
            <a:r>
              <a:rPr lang="en-US" sz="2700" b="1" dirty="0"/>
              <a:t> Olatunji</a:t>
            </a:r>
            <a:br>
              <a:rPr lang="en-US" sz="2700" b="1" dirty="0"/>
            </a:br>
            <a:r>
              <a:rPr lang="en-US" sz="2700" b="1" dirty="0"/>
              <a:t>Adel </a:t>
            </a:r>
            <a:r>
              <a:rPr lang="en-US" sz="2700" b="1" dirty="0" err="1"/>
              <a:t>Abdeldaim</a:t>
            </a:r>
            <a:br>
              <a:rPr lang="en-US" sz="4400" dirty="0"/>
            </a:br>
            <a:br>
              <a:rPr lang="en-US" sz="4400" dirty="0"/>
            </a:br>
            <a:endParaRPr lang="en-US" sz="44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2"/>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943289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883310" y="599607"/>
            <a:ext cx="4620584" cy="5576341"/>
          </a:xfrm>
        </p:spPr>
        <p:txBody>
          <a:bodyPr>
            <a:normAutofit fontScale="90000"/>
          </a:bodyPr>
          <a:lstStyle/>
          <a:p>
            <a:br>
              <a:rPr lang="en-US" sz="4400" b="1" u="sng" dirty="0"/>
            </a:br>
            <a:br>
              <a:rPr lang="en-US" sz="4400" b="1" u="sng" dirty="0"/>
            </a:br>
            <a:r>
              <a:rPr lang="en-US" sz="4400" b="1" u="sng" dirty="0"/>
              <a:t>Introduction:</a:t>
            </a:r>
            <a:br>
              <a:rPr lang="en-US" sz="4400" b="1" u="sng" dirty="0"/>
            </a:br>
            <a:br>
              <a:rPr lang="en-US" sz="4400" dirty="0"/>
            </a:br>
            <a:r>
              <a:rPr lang="en-US" sz="4400" dirty="0"/>
              <a:t>This is a game in which the user will be able to play a classic game of Pacman which is inspired by the real Pacman</a:t>
            </a:r>
            <a:br>
              <a:rPr lang="en-US" sz="4400" dirty="0"/>
            </a:br>
            <a:endParaRPr lang="en-US" sz="44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2"/>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322369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194872" y="269823"/>
            <a:ext cx="5767914" cy="6370820"/>
          </a:xfrm>
        </p:spPr>
        <p:txBody>
          <a:bodyPr>
            <a:normAutofit fontScale="90000"/>
          </a:bodyPr>
          <a:lstStyle/>
          <a:p>
            <a:r>
              <a:rPr lang="en-US" sz="4400" b="1" u="sng" dirty="0"/>
              <a:t>Game Requirements: </a:t>
            </a:r>
            <a:br>
              <a:rPr lang="en-US" sz="4400" dirty="0"/>
            </a:br>
            <a:br>
              <a:rPr lang="en-US" sz="4400" dirty="0"/>
            </a:br>
            <a:r>
              <a:rPr lang="en-US" sz="3100" dirty="0"/>
              <a:t>The main characters are Pacman and the ghosts.</a:t>
            </a:r>
            <a:br>
              <a:rPr lang="en-US" sz="3100" dirty="0"/>
            </a:br>
            <a:r>
              <a:rPr lang="en-US" sz="3100" dirty="0"/>
              <a:t>1-The user can move the Pacman around in four directions.</a:t>
            </a:r>
            <a:br>
              <a:rPr lang="en-US" sz="3100" dirty="0"/>
            </a:br>
            <a:r>
              <a:rPr lang="en-US" sz="3100" dirty="0"/>
              <a:t>2-There are many orbs waiting to be eaten.</a:t>
            </a:r>
            <a:br>
              <a:rPr lang="en-US" sz="3100" dirty="0"/>
            </a:br>
            <a:r>
              <a:rPr lang="en-US" sz="3100" dirty="0"/>
              <a:t>3-If Pacman collides with an orb the orb is eaten, and the player’s score increases.</a:t>
            </a:r>
            <a:br>
              <a:rPr lang="en-US" sz="3100" dirty="0"/>
            </a:br>
            <a:r>
              <a:rPr lang="en-US" sz="3100" dirty="0"/>
              <a:t>4-If Pacman eats a cherry, it is able to eat ghosts greatly increasing the score</a:t>
            </a:r>
            <a:br>
              <a:rPr lang="en-US" sz="3100" dirty="0"/>
            </a:br>
            <a:br>
              <a:rPr lang="en-US" sz="3100" dirty="0"/>
            </a:br>
            <a:endParaRPr lang="en-US" sz="31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2"/>
          <a:srcRect r="13054"/>
          <a:stretch/>
        </p:blipFill>
        <p:spPr>
          <a:xfrm>
            <a:off x="6229215"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5" name="Picture 4" descr="Graphical user interface&#10;&#10;Description automatically generated with medium confidence">
            <a:extLst>
              <a:ext uri="{FF2B5EF4-FFF2-40B4-BE49-F238E27FC236}">
                <a16:creationId xmlns:a16="http://schemas.microsoft.com/office/drawing/2014/main" id="{58602002-2496-3972-33E4-2DADF0CE23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921" y="644577"/>
            <a:ext cx="1509012" cy="1509012"/>
          </a:xfrm>
          <a:prstGeom prst="rect">
            <a:avLst/>
          </a:prstGeom>
        </p:spPr>
      </p:pic>
      <p:pic>
        <p:nvPicPr>
          <p:cNvPr id="7" name="Picture 6" descr="Shape, circle">
            <a:extLst>
              <a:ext uri="{FF2B5EF4-FFF2-40B4-BE49-F238E27FC236}">
                <a16:creationId xmlns:a16="http://schemas.microsoft.com/office/drawing/2014/main" id="{19C6C940-67DB-50C2-0027-C8FF34C7BB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96351" y="2300990"/>
            <a:ext cx="2244152" cy="2308485"/>
          </a:xfrm>
          <a:prstGeom prst="rect">
            <a:avLst/>
          </a:prstGeom>
        </p:spPr>
      </p:pic>
    </p:spTree>
    <p:extLst>
      <p:ext uri="{BB962C8B-B14F-4D97-AF65-F5344CB8AC3E}">
        <p14:creationId xmlns:p14="http://schemas.microsoft.com/office/powerpoint/2010/main" val="1377285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643468" y="643467"/>
            <a:ext cx="4620584" cy="5663065"/>
          </a:xfrm>
        </p:spPr>
        <p:txBody>
          <a:bodyPr>
            <a:normAutofit/>
          </a:bodyPr>
          <a:lstStyle/>
          <a:p>
            <a:pPr algn="l"/>
            <a:r>
              <a:rPr lang="en-US" sz="4400" dirty="0"/>
              <a:t>Design considerations</a:t>
            </a:r>
            <a:br>
              <a:rPr lang="en-US" sz="4400" dirty="0"/>
            </a:br>
            <a:br>
              <a:rPr lang="en-US" sz="4400" dirty="0"/>
            </a:br>
            <a:r>
              <a:rPr lang="en-US" sz="2400" dirty="0"/>
              <a:t>We had to consider the classes that would be necessary such as the ghosts, and Pacman himself.</a:t>
            </a:r>
            <a:br>
              <a:rPr lang="en-US" sz="2400" dirty="0"/>
            </a:br>
            <a:br>
              <a:rPr lang="en-US" sz="2400" dirty="0"/>
            </a:br>
            <a:r>
              <a:rPr lang="en-US" sz="2400" dirty="0"/>
              <a:t>The layout of the map needed to be considered as we would need to place all the ghosts in even places to prevent the player from an instant game-over</a:t>
            </a:r>
            <a:br>
              <a:rPr lang="en-US" sz="2400" dirty="0"/>
            </a:br>
            <a:endParaRPr lang="en-US" sz="24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3"/>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122051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643468" y="643466"/>
            <a:ext cx="4620584" cy="1722661"/>
          </a:xfrm>
        </p:spPr>
        <p:txBody>
          <a:bodyPr>
            <a:normAutofit/>
          </a:bodyPr>
          <a:lstStyle/>
          <a:p>
            <a:pPr algn="l"/>
            <a:r>
              <a:rPr lang="en-US" sz="4400" dirty="0"/>
              <a:t>Overview of classes</a:t>
            </a:r>
            <a:br>
              <a:rPr lang="en-US" sz="4400" dirty="0"/>
            </a:br>
            <a:r>
              <a:rPr lang="en-US" sz="2400" dirty="0"/>
              <a:t>The classes present in the game are:</a:t>
            </a:r>
            <a:br>
              <a:rPr lang="en-US" sz="2400" dirty="0"/>
            </a:br>
            <a:endParaRPr lang="en-US" sz="44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3"/>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Title 1">
            <a:extLst>
              <a:ext uri="{FF2B5EF4-FFF2-40B4-BE49-F238E27FC236}">
                <a16:creationId xmlns:a16="http://schemas.microsoft.com/office/drawing/2014/main" id="{FF82121E-6824-A5AE-E982-3EE02FFD86CD}"/>
              </a:ext>
            </a:extLst>
          </p:cNvPr>
          <p:cNvSpPr txBox="1">
            <a:spLocks/>
          </p:cNvSpPr>
          <p:nvPr/>
        </p:nvSpPr>
        <p:spPr>
          <a:xfrm>
            <a:off x="643468" y="1726763"/>
            <a:ext cx="4620584" cy="45986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571500" indent="-571500" algn="l">
              <a:buFont typeface="Arial" panose="020B0604020202020204" pitchFamily="34" charset="0"/>
              <a:buChar char="•"/>
            </a:pPr>
            <a:r>
              <a:rPr lang="en-US" sz="2400" dirty="0"/>
              <a:t>Pacman, as the player’s entity</a:t>
            </a:r>
          </a:p>
          <a:p>
            <a:pPr marL="571500" indent="-571500" algn="l">
              <a:buFont typeface="Arial" panose="020B0604020202020204" pitchFamily="34" charset="0"/>
              <a:buChar char="•"/>
            </a:pPr>
            <a:r>
              <a:rPr lang="en-US" sz="2400" dirty="0"/>
              <a:t>The ghosts, as the opposition</a:t>
            </a:r>
          </a:p>
          <a:p>
            <a:pPr marL="571500" indent="-571500" algn="l">
              <a:buFont typeface="Arial" panose="020B0604020202020204" pitchFamily="34" charset="0"/>
              <a:buChar char="•"/>
            </a:pPr>
            <a:r>
              <a:rPr lang="en-US" sz="2400" dirty="0"/>
              <a:t>The small orbs, which function as the way to get point</a:t>
            </a:r>
          </a:p>
          <a:p>
            <a:pPr marL="571500" indent="-571500" algn="l">
              <a:buFont typeface="Arial" panose="020B0604020202020204" pitchFamily="34" charset="0"/>
              <a:buChar char="•"/>
            </a:pPr>
            <a:r>
              <a:rPr lang="en-US" sz="2400" dirty="0"/>
              <a:t>The Cherries (larger orbs) that function as the way to enable the ghost fear state that makes them consumable</a:t>
            </a:r>
          </a:p>
          <a:p>
            <a:pPr marL="571500" indent="-571500" algn="l">
              <a:buFont typeface="Arial" panose="020B0604020202020204" pitchFamily="34" charset="0"/>
              <a:buChar char="•"/>
            </a:pPr>
            <a:r>
              <a:rPr lang="en-US" sz="2400" dirty="0"/>
              <a:t>The walls as tangible objects that cannot be passed through</a:t>
            </a:r>
          </a:p>
          <a:p>
            <a:pPr algn="l"/>
            <a:endParaRPr lang="en-US" sz="2400" dirty="0"/>
          </a:p>
          <a:p>
            <a:pPr algn="l"/>
            <a:endParaRPr lang="en-US" sz="2400" dirty="0"/>
          </a:p>
          <a:p>
            <a:pPr algn="l"/>
            <a:endParaRPr lang="en-US" sz="2400" dirty="0"/>
          </a:p>
        </p:txBody>
      </p:sp>
    </p:spTree>
    <p:extLst>
      <p:ext uri="{BB962C8B-B14F-4D97-AF65-F5344CB8AC3E}">
        <p14:creationId xmlns:p14="http://schemas.microsoft.com/office/powerpoint/2010/main" val="1397255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254833" y="239843"/>
            <a:ext cx="5707953" cy="6370819"/>
          </a:xfrm>
        </p:spPr>
        <p:txBody>
          <a:bodyPr>
            <a:normAutofit fontScale="90000"/>
          </a:bodyPr>
          <a:lstStyle/>
          <a:p>
            <a:pPr>
              <a:lnSpc>
                <a:spcPct val="107000"/>
              </a:lnSpc>
              <a:spcAft>
                <a:spcPts val="800"/>
              </a:spcAft>
            </a:pPr>
            <a:r>
              <a:rPr lang="en-US" sz="4400" b="1" u="sng" dirty="0"/>
              <a:t>Development of the game: </a:t>
            </a:r>
            <a:br>
              <a:rPr lang="en-US" sz="4400" dirty="0"/>
            </a:br>
            <a:r>
              <a:rPr lang="en-US" sz="2700" dirty="0"/>
              <a:t>these are the difficulties we had when we were working on the game :</a:t>
            </a:r>
            <a:br>
              <a:rPr lang="en-US" sz="2700" dirty="0"/>
            </a:br>
            <a:r>
              <a:rPr lang="en-US" sz="2700" b="1"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Player collision with ghosts </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en-US" sz="2700" b="1" i="1" dirty="0">
                <a:effectLst/>
                <a:latin typeface="Calibri" panose="020F0502020204030204" pitchFamily="34" charset="0"/>
                <a:ea typeface="Calibri" panose="020F0502020204030204" pitchFamily="34" charset="0"/>
                <a:cs typeface="Times New Roman" panose="02020603050405020304" pitchFamily="18" charset="0"/>
              </a:rPr>
              <a:t>Player collision with ai</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fr-FR" sz="2700" b="1" i="1" dirty="0">
                <a:effectLst/>
                <a:latin typeface="Calibri" panose="020F0502020204030204" pitchFamily="34" charset="0"/>
                <a:ea typeface="Calibri" panose="020F0502020204030204" pitchFamily="34" charset="0"/>
                <a:cs typeface="Times New Roman" panose="02020603050405020304" pitchFamily="18" charset="0"/>
              </a:rPr>
              <a:t>Audio </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fr-FR" sz="2700" b="1" i="1" dirty="0" err="1">
                <a:effectLst/>
                <a:latin typeface="Calibri" panose="020F0502020204030204" pitchFamily="34" charset="0"/>
                <a:ea typeface="Calibri" panose="020F0502020204030204" pitchFamily="34" charset="0"/>
                <a:cs typeface="Times New Roman" panose="02020603050405020304" pitchFamily="18" charset="0"/>
              </a:rPr>
              <a:t>Ghost</a:t>
            </a:r>
            <a:r>
              <a:rPr lang="fr-FR" sz="2700" b="1" i="1" dirty="0">
                <a:effectLst/>
                <a:latin typeface="Calibri" panose="020F0502020204030204" pitchFamily="34" charset="0"/>
                <a:ea typeface="Calibri" panose="020F0502020204030204" pitchFamily="34" charset="0"/>
                <a:cs typeface="Times New Roman" panose="02020603050405020304" pitchFamily="18" charset="0"/>
              </a:rPr>
              <a:t> AI</a:t>
            </a:r>
            <a:br>
              <a:rPr lang="fr-FR" sz="2700" b="1" i="1" dirty="0">
                <a:effectLst/>
                <a:latin typeface="Calibri" panose="020F0502020204030204" pitchFamily="34" charset="0"/>
                <a:ea typeface="Calibri" panose="020F0502020204030204" pitchFamily="34" charset="0"/>
                <a:cs typeface="Times New Roman" panose="02020603050405020304" pitchFamily="18" charset="0"/>
              </a:rPr>
            </a:br>
            <a:r>
              <a:rPr lang="fr-FR" sz="2700" b="1" i="1" dirty="0">
                <a:effectLst/>
                <a:latin typeface="Calibri" panose="020F0502020204030204" pitchFamily="34" charset="0"/>
                <a:ea typeface="Calibri" panose="020F0502020204030204" pitchFamily="34" charset="0"/>
                <a:cs typeface="Times New Roman" panose="02020603050405020304" pitchFamily="18" charset="0"/>
              </a:rPr>
              <a:t>Circle-</a:t>
            </a:r>
            <a:r>
              <a:rPr lang="fr-FR" sz="2700" b="1" i="1" dirty="0" err="1">
                <a:effectLst/>
                <a:latin typeface="Calibri" panose="020F0502020204030204" pitchFamily="34" charset="0"/>
                <a:ea typeface="Calibri" panose="020F0502020204030204" pitchFamily="34" charset="0"/>
                <a:cs typeface="Times New Roman" panose="02020603050405020304" pitchFamily="18" charset="0"/>
              </a:rPr>
              <a:t>circle</a:t>
            </a:r>
            <a:r>
              <a:rPr lang="fr-FR" sz="2700" b="1" i="1" dirty="0">
                <a:effectLst/>
                <a:latin typeface="Calibri" panose="020F0502020204030204" pitchFamily="34" charset="0"/>
                <a:ea typeface="Calibri" panose="020F0502020204030204" pitchFamily="34" charset="0"/>
                <a:cs typeface="Times New Roman" panose="02020603050405020304" pitchFamily="18" charset="0"/>
              </a:rPr>
              <a:t> collision</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en-US" sz="2700" b="1" i="1" dirty="0">
                <a:effectLst/>
                <a:latin typeface="Calibri" panose="020F0502020204030204" pitchFamily="34" charset="0"/>
                <a:ea typeface="Calibri" panose="020F0502020204030204" pitchFamily="34" charset="0"/>
                <a:cs typeface="Times New Roman" panose="02020603050405020304" pitchFamily="18" charset="0"/>
              </a:rPr>
              <a:t>Circle-square collision  </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en-US" sz="2700" b="1" i="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Pathfinding </a:t>
            </a:r>
            <a:r>
              <a:rPr lang="en-US" sz="2700" b="1" i="1" dirty="0">
                <a:effectLst/>
                <a:latin typeface="Calibri" panose="020F0502020204030204" pitchFamily="34" charset="0"/>
                <a:ea typeface="Calibri" panose="020F0502020204030204" pitchFamily="34" charset="0"/>
                <a:cs typeface="Times New Roman" panose="02020603050405020304" pitchFamily="18" charset="0"/>
              </a:rPr>
              <a:t> </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en-US" sz="2700" b="1" i="1" dirty="0">
                <a:effectLst/>
                <a:latin typeface="Calibri" panose="020F0502020204030204" pitchFamily="34" charset="0"/>
                <a:ea typeface="Calibri" panose="020F0502020204030204" pitchFamily="34" charset="0"/>
                <a:cs typeface="Times New Roman" panose="02020603050405020304" pitchFamily="18" charset="0"/>
              </a:rPr>
              <a:t>More features visual</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fr-FR" sz="2700" b="1" i="1" dirty="0">
                <a:effectLst/>
                <a:latin typeface="Calibri" panose="020F0502020204030204" pitchFamily="34" charset="0"/>
                <a:ea typeface="Calibri" panose="020F0502020204030204" pitchFamily="34" charset="0"/>
                <a:cs typeface="Times New Roman" panose="02020603050405020304" pitchFamily="18" charset="0"/>
              </a:rPr>
              <a:t>Scoreboards</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fr-FR" sz="2700" b="1" i="1" dirty="0">
                <a:effectLst/>
                <a:latin typeface="Calibri" panose="020F0502020204030204" pitchFamily="34" charset="0"/>
                <a:ea typeface="Calibri" panose="020F0502020204030204" pitchFamily="34" charset="0"/>
                <a:cs typeface="Times New Roman" panose="02020603050405020304" pitchFamily="18" charset="0"/>
              </a:rPr>
              <a:t>Sound effects </a:t>
            </a:r>
            <a:br>
              <a:rPr lang="en-US" sz="2700" b="1" i="1" dirty="0">
                <a:effectLst/>
                <a:latin typeface="Calibri" panose="020F0502020204030204" pitchFamily="34" charset="0"/>
                <a:ea typeface="Calibri" panose="020F0502020204030204" pitchFamily="34" charset="0"/>
                <a:cs typeface="Times New Roman" panose="02020603050405020304" pitchFamily="18" charset="0"/>
              </a:rPr>
            </a:br>
            <a:r>
              <a:rPr lang="en-US" sz="2700" b="1" i="1" dirty="0">
                <a:effectLst/>
                <a:latin typeface="Calibri" panose="020F0502020204030204" pitchFamily="34" charset="0"/>
                <a:ea typeface="Calibri" panose="020F0502020204030204" pitchFamily="34" charset="0"/>
                <a:cs typeface="Times New Roman" panose="02020603050405020304" pitchFamily="18" charset="0"/>
              </a:rPr>
              <a:t>Personal difficulties</a:t>
            </a:r>
            <a:r>
              <a:rPr lang="en-US" sz="2700" b="1" i="1" dirty="0">
                <a:latin typeface="Calibri" panose="020F0502020204030204" pitchFamily="34" charset="0"/>
                <a:ea typeface="Calibri" panose="020F0502020204030204" pitchFamily="34" charset="0"/>
                <a:cs typeface="Times New Roman" panose="02020603050405020304" pitchFamily="18" charset="0"/>
              </a:rPr>
              <a:t> with pc’s</a:t>
            </a:r>
            <a:br>
              <a:rPr lang="en-US" sz="2700" b="1" i="1" dirty="0">
                <a:latin typeface="Calibri" panose="020F0502020204030204" pitchFamily="34" charset="0"/>
                <a:ea typeface="Calibri" panose="020F0502020204030204" pitchFamily="34" charset="0"/>
                <a:cs typeface="Times New Roman" panose="02020603050405020304" pitchFamily="18" charset="0"/>
              </a:rPr>
            </a:br>
            <a:endParaRPr lang="en-US" sz="44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3"/>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843469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71B47-426F-DE89-FAC3-245F34D66A26}"/>
              </a:ext>
            </a:extLst>
          </p:cNvPr>
          <p:cNvSpPr>
            <a:spLocks noGrp="1"/>
          </p:cNvSpPr>
          <p:nvPr>
            <p:ph type="ctrTitle"/>
          </p:nvPr>
        </p:nvSpPr>
        <p:spPr>
          <a:xfrm>
            <a:off x="133215" y="208547"/>
            <a:ext cx="5962785" cy="6448927"/>
          </a:xfrm>
        </p:spPr>
        <p:txBody>
          <a:bodyPr>
            <a:normAutofit fontScale="90000"/>
          </a:bodyPr>
          <a:lstStyle/>
          <a:p>
            <a:r>
              <a:rPr lang="en-US" sz="4400" b="1" u="sng" dirty="0"/>
              <a:t>Evaluation:</a:t>
            </a:r>
            <a:br>
              <a:rPr lang="en-US" sz="4400" b="1" u="sng" dirty="0"/>
            </a:br>
            <a:br>
              <a:rPr lang="en-US" sz="4400" b="1" dirty="0"/>
            </a:br>
            <a:r>
              <a:rPr lang="en-US" sz="3600" dirty="0"/>
              <a:t>This project helped us gain a lot of knowledge of coding in </a:t>
            </a:r>
            <a:r>
              <a:rPr lang="en-US" sz="3600" dirty="0" err="1"/>
              <a:t>javascript</a:t>
            </a:r>
            <a:r>
              <a:rPr lang="en-US" sz="3600" dirty="0"/>
              <a:t> and made us look for better improvement in the IT industry, allowing us to see the future of the courses we have applied for and helping us acknowledge the teamwork environment and problem-solving skills that we have.</a:t>
            </a:r>
            <a:br>
              <a:rPr lang="en-US" sz="3600" dirty="0"/>
            </a:br>
            <a:endParaRPr lang="en-US" sz="3600" dirty="0"/>
          </a:p>
        </p:txBody>
      </p:sp>
      <p:pic>
        <p:nvPicPr>
          <p:cNvPr id="17" name="Picture 4">
            <a:extLst>
              <a:ext uri="{FF2B5EF4-FFF2-40B4-BE49-F238E27FC236}">
                <a16:creationId xmlns:a16="http://schemas.microsoft.com/office/drawing/2014/main" id="{C4D17A64-5AA0-5C8B-D210-0722CAA53958}"/>
              </a:ext>
            </a:extLst>
          </p:cNvPr>
          <p:cNvPicPr>
            <a:picLocks noChangeAspect="1"/>
          </p:cNvPicPr>
          <p:nvPr/>
        </p:nvPicPr>
        <p:blipFill rotWithShape="1">
          <a:blip r:embed="rId3"/>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92742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380</TotalTime>
  <Words>635</Words>
  <Application>Microsoft Office PowerPoint</Application>
  <PresentationFormat>Widescreen</PresentationFormat>
  <Paragraphs>24</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CW2 PROJECT the PacNan Game   Presented by: Rayan Hamour Araoluwa Olatunji Adel Abdeldaim  </vt:lpstr>
      <vt:lpstr>  Introduction:  This is a game in which the user will be able to play a classic game of Pacman which is inspired by the real Pacman </vt:lpstr>
      <vt:lpstr>Game Requirements:   The main characters are Pacman and the ghosts. 1-The user can move the Pacman around in four directions. 2-There are many orbs waiting to be eaten. 3-If Pacman collides with an orb the orb is eaten, and the player’s score increases. 4-If Pacman eats a cherry, it is able to eat ghosts greatly increasing the score  </vt:lpstr>
      <vt:lpstr>Design considerations  We had to consider the classes that would be necessary such as the ghosts, and Pacman himself.  The layout of the map needed to be considered as we would need to place all the ghosts in even places to prevent the player from an instant game-over </vt:lpstr>
      <vt:lpstr>Overview of classes The classes present in the game are: </vt:lpstr>
      <vt:lpstr>Development of the game:  these are the difficulties we had when we were working on the game : Player collision with ghosts  Player collision with ai Audio  Ghost AI Circle-circle collision Circle-square collision   Pathfinding   More features visual Scoreboards Sound effects  Personal difficulties with pc’s </vt:lpstr>
      <vt:lpstr>Evaluation:  This project helped us gain a lot of knowledge of coding in javascript and made us look for better improvement in the IT industry, allowing us to see the future of the courses we have applied for and helping us acknowledge the teamwork environment and problem-solving skills that we have.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Rayan Hamour</dc:creator>
  <cp:lastModifiedBy>Olatunji, Araoluwa</cp:lastModifiedBy>
  <cp:revision>6</cp:revision>
  <dcterms:created xsi:type="dcterms:W3CDTF">2023-01-10T09:49:29Z</dcterms:created>
  <dcterms:modified xsi:type="dcterms:W3CDTF">2023-01-18T18:56:19Z</dcterms:modified>
</cp:coreProperties>
</file>

<file path=docProps/thumbnail.jpeg>
</file>